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7" r:id="rId3"/>
    <p:sldId id="256" r:id="rId4"/>
    <p:sldId id="257" r:id="rId5"/>
    <p:sldId id="258" r:id="rId6"/>
    <p:sldId id="260" r:id="rId7"/>
    <p:sldId id="259" r:id="rId8"/>
    <p:sldId id="268" r:id="rId9"/>
    <p:sldId id="261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EC4CD7-89D2-498D-8780-B1F8CBF41CC2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2AB1DA8-6846-460B-BCDE-007BFA8D6FA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44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CD7-89D2-498D-8780-B1F8CBF41CC2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1DA8-6846-460B-BCDE-007BFA8D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67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CD7-89D2-498D-8780-B1F8CBF41CC2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1DA8-6846-460B-BCDE-007BFA8D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7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CD7-89D2-498D-8780-B1F8CBF41CC2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1DA8-6846-460B-BCDE-007BFA8D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4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CD7-89D2-498D-8780-B1F8CBF41CC2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1DA8-6846-460B-BCDE-007BFA8D6FA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19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CD7-89D2-498D-8780-B1F8CBF41CC2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1DA8-6846-460B-BCDE-007BFA8D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9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CD7-89D2-498D-8780-B1F8CBF41CC2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1DA8-6846-460B-BCDE-007BFA8D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00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CD7-89D2-498D-8780-B1F8CBF41CC2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1DA8-6846-460B-BCDE-007BFA8D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1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CD7-89D2-498D-8780-B1F8CBF41CC2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1DA8-6846-460B-BCDE-007BFA8D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9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CD7-89D2-498D-8780-B1F8CBF41CC2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1DA8-6846-460B-BCDE-007BFA8D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8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CD7-89D2-498D-8780-B1F8CBF41CC2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1DA8-6846-460B-BCDE-007BFA8D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FEC4CD7-89D2-498D-8780-B1F8CBF41CC2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2AB1DA8-6846-460B-BCDE-007BFA8D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9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" y="230332"/>
            <a:ext cx="11790218" cy="64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545" y="817418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От прилагательных образуй имена существительные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Умный, богатый, хитрый, добрый, чистый, бедный, грязный, слабый, сильный</a:t>
            </a:r>
          </a:p>
          <a:p>
            <a:r>
              <a:rPr lang="ru-RU" sz="4000" dirty="0"/>
              <a:t>Гордый, грубый, весёлый, крепкий, глупый, злой,</a:t>
            </a:r>
          </a:p>
          <a:p>
            <a:r>
              <a:rPr lang="ru-RU" sz="4000" dirty="0"/>
              <a:t>Смелый, умелый, трусливый, счастливый.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66" y="753687"/>
            <a:ext cx="1061868" cy="1066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407" y="3366459"/>
            <a:ext cx="129246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289" y="2232659"/>
            <a:ext cx="4368337" cy="43683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393" y="1171401"/>
            <a:ext cx="5860534" cy="15717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/>
              <a:t>Ребята, нам удалось собрать ромашку и помочь Незнайке</a:t>
            </a:r>
            <a:r>
              <a:rPr lang="ru-RU" sz="3600" b="1" i="1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15" y="825426"/>
            <a:ext cx="3993078" cy="537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939" b="45425"/>
          <a:stretch/>
        </p:blipFill>
        <p:spPr>
          <a:xfrm>
            <a:off x="1981202" y="1967345"/>
            <a:ext cx="8106710" cy="2105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4" y="2752805"/>
            <a:ext cx="1426588" cy="1432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343" y="4970949"/>
            <a:ext cx="1426588" cy="14326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343" y="438941"/>
            <a:ext cx="1426588" cy="14326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4" y="4970949"/>
            <a:ext cx="1426588" cy="14326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942" y="4970949"/>
            <a:ext cx="1426588" cy="14326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942" y="537494"/>
            <a:ext cx="1426588" cy="1432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4" y="534661"/>
            <a:ext cx="142658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942" y="2752805"/>
            <a:ext cx="1426588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4838" y="3657745"/>
            <a:ext cx="9047018" cy="900400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Внеурочное занятие </a:t>
            </a:r>
            <a:r>
              <a:rPr lang="ru-RU" sz="4400" b="1" dirty="0" err="1"/>
              <a:t>общеинтеллектуального</a:t>
            </a:r>
            <a:r>
              <a:rPr lang="ru-RU" sz="4400" b="1" dirty="0"/>
              <a:t> направления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/>
              <a:t>Тема:</a:t>
            </a:r>
            <a:r>
              <a:rPr lang="ru-RU" sz="4400" dirty="0"/>
              <a:t> Юные умники и умницы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19601" y="4107945"/>
            <a:ext cx="9144000" cy="1655762"/>
          </a:xfrm>
        </p:spPr>
        <p:txBody>
          <a:bodyPr/>
          <a:lstStyle/>
          <a:p>
            <a:r>
              <a:rPr lang="ru-RU" i="1" dirty="0"/>
              <a:t>Подготовила студентка группы 220Н/1</a:t>
            </a:r>
            <a:endParaRPr lang="ru-RU" dirty="0"/>
          </a:p>
          <a:p>
            <a:r>
              <a:rPr lang="ru-RU" i="1" dirty="0"/>
              <a:t> </a:t>
            </a:r>
            <a:r>
              <a:rPr lang="ru-RU" i="1" dirty="0" err="1"/>
              <a:t>Строчкова</a:t>
            </a:r>
            <a:r>
              <a:rPr lang="ru-RU" i="1" dirty="0"/>
              <a:t> Татьяна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862" y="5056836"/>
            <a:ext cx="1428750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43" y="4935826"/>
            <a:ext cx="14287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862" y="581025"/>
            <a:ext cx="142875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43" y="581025"/>
            <a:ext cx="142875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552" y="4108090"/>
            <a:ext cx="1428750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825" y="317788"/>
            <a:ext cx="1206211" cy="12062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712" y="485457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689" y="4017818"/>
            <a:ext cx="2598594" cy="259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328" r="7819"/>
          <a:stretch/>
        </p:blipFill>
        <p:spPr>
          <a:xfrm>
            <a:off x="207818" y="789709"/>
            <a:ext cx="5700337" cy="328352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155" y="789709"/>
            <a:ext cx="6076027" cy="645621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i="1" dirty="0"/>
              <a:t>Письмо от Незнайки.</a:t>
            </a:r>
            <a:endParaRPr lang="ru-RU" sz="2800" dirty="0"/>
          </a:p>
          <a:p>
            <a:pPr marL="45720" indent="0">
              <a:buNone/>
            </a:pPr>
            <a:r>
              <a:rPr lang="ru-RU" sz="2800" i="1" dirty="0" smtClean="0"/>
              <a:t>- </a:t>
            </a:r>
            <a:r>
              <a:rPr lang="ru-RU" sz="2800" i="1" dirty="0"/>
              <a:t>Дорогие ребята! Пишет вам незнайка. Я хочу попросить у вас о помощи: я так хотел бы чтобы вы помогли мне собрать лепестки ромашки для моей подружки Кнопочки, она ведь так любит красивые цветы! А чтобы мне их собрать, вам нужно выполнить мои задания. Надеюсь, что вы с ними справитесь! Ваш –друг Незнайка. Ребята, как вы думаете, надо ли помочь Незнайке? Так давайте же скорее приступим!</a:t>
            </a:r>
            <a:endParaRPr lang="ru-RU" sz="2800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6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564" y="263236"/>
            <a:ext cx="9875520" cy="1356360"/>
          </a:xfrm>
        </p:spPr>
        <p:txBody>
          <a:bodyPr/>
          <a:lstStyle/>
          <a:p>
            <a:pPr algn="ctr"/>
            <a:r>
              <a:rPr lang="ru-RU" b="1" i="1" dirty="0" smtClean="0"/>
              <a:t>Поможем Незнайке?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7" t="1049" r="1757" b="3299"/>
          <a:stretch/>
        </p:blipFill>
        <p:spPr>
          <a:xfrm>
            <a:off x="2693194" y="1330036"/>
            <a:ext cx="6858259" cy="5297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949" y="616742"/>
            <a:ext cx="1432684" cy="1426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95" y="4433669"/>
            <a:ext cx="1432684" cy="1426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95" y="2431472"/>
            <a:ext cx="1432684" cy="14265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95" y="616742"/>
            <a:ext cx="1432684" cy="14265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949" y="4433669"/>
            <a:ext cx="1432684" cy="14265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949" y="2552098"/>
            <a:ext cx="1432684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436" y="433937"/>
            <a:ext cx="9875520" cy="1356360"/>
          </a:xfrm>
        </p:spPr>
        <p:txBody>
          <a:bodyPr/>
          <a:lstStyle/>
          <a:p>
            <a:r>
              <a:rPr lang="ru-RU" b="1" i="1" dirty="0" smtClean="0"/>
              <a:t>«Шарады»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815" y="2441336"/>
            <a:ext cx="1292464" cy="1292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815" y="641548"/>
            <a:ext cx="1292464" cy="1292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41" y="4220705"/>
            <a:ext cx="1292464" cy="1292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41" y="2441336"/>
            <a:ext cx="1292464" cy="12924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41" y="787714"/>
            <a:ext cx="1292464" cy="12924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815" y="4241124"/>
            <a:ext cx="1292464" cy="12924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0527" y="1790297"/>
            <a:ext cx="9872871" cy="40386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200" b="1" dirty="0" smtClean="0"/>
              <a:t>1.Первое </a:t>
            </a:r>
            <a:r>
              <a:rPr lang="ru-RU" sz="3200" b="1" dirty="0"/>
              <a:t>— предлог, второе — летний дом.</a:t>
            </a:r>
          </a:p>
          <a:p>
            <a:pPr marL="45720" indent="0">
              <a:buNone/>
            </a:pPr>
            <a:r>
              <a:rPr lang="ru-RU" sz="3200" b="1" dirty="0"/>
              <a:t>Целое </a:t>
            </a:r>
            <a:r>
              <a:rPr lang="ru-RU" sz="3200" b="1" dirty="0" smtClean="0"/>
              <a:t>порой </a:t>
            </a:r>
            <a:r>
              <a:rPr lang="ru-RU" sz="3200" b="1" dirty="0"/>
              <a:t>решается с трудом. </a:t>
            </a:r>
            <a:endParaRPr lang="ru-RU" sz="3200" b="1" dirty="0" smtClean="0"/>
          </a:p>
          <a:p>
            <a:pPr marL="45720" indent="0">
              <a:buNone/>
            </a:pPr>
            <a:endParaRPr lang="ru-RU" sz="3200" b="1" dirty="0"/>
          </a:p>
          <a:p>
            <a:pPr marL="45720" indent="0">
              <a:buNone/>
            </a:pPr>
            <a:r>
              <a:rPr lang="ru-RU" sz="3200" b="1" dirty="0" smtClean="0"/>
              <a:t>2. Начало </a:t>
            </a:r>
            <a:r>
              <a:rPr lang="ru-RU" sz="3200" b="1" dirty="0"/>
              <a:t>деревом зовется</a:t>
            </a:r>
            <a:r>
              <a:rPr lang="ru-RU" sz="3200" b="1" dirty="0" smtClean="0"/>
              <a:t>,</a:t>
            </a:r>
            <a:endParaRPr lang="ru-RU" sz="3200" b="1" dirty="0"/>
          </a:p>
          <a:p>
            <a:pPr marL="45720" indent="0">
              <a:buNone/>
            </a:pPr>
            <a:r>
              <a:rPr lang="ru-RU" sz="3200" b="1" dirty="0"/>
              <a:t>Конец — читатели мои.</a:t>
            </a:r>
            <a:endParaRPr lang="ru-RU" sz="3200" b="1" dirty="0" smtClean="0"/>
          </a:p>
          <a:p>
            <a:pPr marL="45720" indent="0">
              <a:buNone/>
            </a:pPr>
            <a:r>
              <a:rPr lang="ru-RU" sz="3200" b="1" dirty="0"/>
              <a:t>Здесь в книге целое найдется,</a:t>
            </a:r>
          </a:p>
          <a:p>
            <a:pPr marL="45720" indent="0">
              <a:buNone/>
            </a:pPr>
            <a:r>
              <a:rPr lang="ru-RU" sz="3200" b="1" dirty="0"/>
              <a:t>И в каждой строчке есть они.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5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 </a:t>
            </a:r>
            <a:r>
              <a:rPr lang="ru-RU" b="1" i="1" dirty="0" smtClean="0"/>
              <a:t>«Вопросы </a:t>
            </a:r>
            <a:r>
              <a:rPr lang="ru-RU" b="1" i="1" dirty="0"/>
              <a:t>– шутки»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0475" y="1537853"/>
            <a:ext cx="9120569" cy="489065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/>
              <a:t>1Что </a:t>
            </a:r>
            <a:r>
              <a:rPr lang="ru-RU" sz="2800" b="1" dirty="0"/>
              <a:t>это за пятачок, на который ничего не купишь? </a:t>
            </a:r>
            <a:endParaRPr lang="ru-RU" sz="2800" b="1" dirty="0" smtClean="0"/>
          </a:p>
          <a:p>
            <a:pPr marL="45720" indent="0">
              <a:buNone/>
            </a:pPr>
            <a:r>
              <a:rPr lang="ru-RU" sz="2800" b="1" dirty="0" smtClean="0"/>
              <a:t>2Что </a:t>
            </a:r>
            <a:r>
              <a:rPr lang="ru-RU" sz="2800" b="1" dirty="0"/>
              <a:t>у человека под ногами, когда он идет по </a:t>
            </a:r>
            <a:r>
              <a:rPr lang="ru-RU" sz="2800" b="1" dirty="0" smtClean="0"/>
              <a:t>мосту?</a:t>
            </a:r>
          </a:p>
          <a:p>
            <a:pPr marL="45720" indent="0">
              <a:buNone/>
            </a:pPr>
            <a:r>
              <a:rPr lang="ru-RU" sz="2800" b="1" dirty="0" smtClean="0"/>
              <a:t>3Наступил </a:t>
            </a:r>
            <a:r>
              <a:rPr lang="ru-RU" sz="2800" b="1" dirty="0"/>
              <a:t>декабрь. Распустились три ромашки, а потом еще одна. Сколько всего ромашек распустилось? </a:t>
            </a:r>
            <a:endParaRPr lang="ru-RU" sz="2800" b="1" dirty="0" smtClean="0"/>
          </a:p>
          <a:p>
            <a:pPr marL="45720" indent="0">
              <a:buNone/>
            </a:pPr>
            <a:r>
              <a:rPr lang="ru-RU" sz="2800" b="1" dirty="0" smtClean="0"/>
              <a:t>4На </a:t>
            </a:r>
            <a:r>
              <a:rPr lang="ru-RU" sz="2800" b="1" dirty="0"/>
              <a:t>березе росло 90 яблок. Подул сильный ветер, и 10 яблок упало. Сколько осталось?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548" y="5108208"/>
            <a:ext cx="1325942" cy="1320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377" y="497598"/>
            <a:ext cx="1280284" cy="1274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13" y="5136365"/>
            <a:ext cx="1297664" cy="1292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13" y="483235"/>
            <a:ext cx="1294708" cy="128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ерепутаны </a:t>
            </a:r>
            <a:r>
              <a:rPr lang="ru-RU" dirty="0"/>
              <a:t>все буквы в именах сказочных героев. Восстановите их.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1887" y="2306781"/>
            <a:ext cx="5117176" cy="43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259" y="4784750"/>
            <a:ext cx="1292464" cy="1292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259" y="2782768"/>
            <a:ext cx="1292464" cy="1292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259" y="780786"/>
            <a:ext cx="1292464" cy="1292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77" y="4615914"/>
            <a:ext cx="1292464" cy="12924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77" y="2746841"/>
            <a:ext cx="1292464" cy="12924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77" y="801568"/>
            <a:ext cx="1292464" cy="1292464"/>
          </a:xfrm>
          <a:prstGeom prst="rect">
            <a:avLst/>
          </a:prstGeom>
        </p:spPr>
      </p:pic>
      <p:pic>
        <p:nvPicPr>
          <p:cNvPr id="1026" name="Picture 2" descr="https://ped-kopilka.ru/images/4-4(5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74" y="2546081"/>
            <a:ext cx="3913252" cy="382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1930" y="541339"/>
            <a:ext cx="86993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«Реставрация</a:t>
            </a:r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».</a:t>
            </a:r>
            <a:endParaRPr lang="ru-RU" sz="32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Допишите начало слова. Определите, являются ли эти слова однокоренными.</a:t>
            </a:r>
            <a:endParaRPr lang="ru-RU" sz="32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Результат </a:t>
            </a:r>
            <a:r>
              <a:rPr lang="ru-RU" sz="32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попадания футбольного мяча в ворота. </a:t>
            </a:r>
          </a:p>
        </p:txBody>
      </p:sp>
    </p:spTree>
    <p:extLst>
      <p:ext uri="{BB962C8B-B14F-4D97-AF65-F5344CB8AC3E}">
        <p14:creationId xmlns:p14="http://schemas.microsoft.com/office/powerpoint/2010/main" val="40796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120</TotalTime>
  <Words>304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Corbel</vt:lpstr>
      <vt:lpstr>Базис</vt:lpstr>
      <vt:lpstr>Презентация PowerPoint</vt:lpstr>
      <vt:lpstr>Презентация PowerPoint</vt:lpstr>
      <vt:lpstr>Внеурочное занятие общеинтеллектуального направления Тема: Юные умники и умницы </vt:lpstr>
      <vt:lpstr>Презентация PowerPoint</vt:lpstr>
      <vt:lpstr>Поможем Незнайке?</vt:lpstr>
      <vt:lpstr>«Шарады»</vt:lpstr>
      <vt:lpstr> «Вопросы – шутки» </vt:lpstr>
      <vt:lpstr>Перепутаны все буквы в именах сказочных героев. Восстановите их.</vt:lpstr>
      <vt:lpstr>Презентация PowerPoint</vt:lpstr>
      <vt:lpstr>От прилагательных образуй имена существительные </vt:lpstr>
      <vt:lpstr>Ребята, нам удалось собрать ромашку и помочь Незнайке.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Внеурочное занятие общеинтеллектуального направления Тема: Юные умники и умницы </dc:title>
  <dc:creator>Пользователь Windows</dc:creator>
  <cp:lastModifiedBy>Пользователь Windows</cp:lastModifiedBy>
  <cp:revision>12</cp:revision>
  <dcterms:created xsi:type="dcterms:W3CDTF">2021-11-15T08:38:33Z</dcterms:created>
  <dcterms:modified xsi:type="dcterms:W3CDTF">2021-12-16T12:25:28Z</dcterms:modified>
</cp:coreProperties>
</file>